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59" r:id="rId10"/>
    <p:sldId id="260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60" d="100"/>
          <a:sy n="60" d="100"/>
        </p:scale>
        <p:origin x="60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2" y="1481446"/>
            <a:ext cx="8915399" cy="2262781"/>
          </a:xfrm>
        </p:spPr>
        <p:txBody>
          <a:bodyPr/>
          <a:lstStyle/>
          <a:p>
            <a:r>
              <a:rPr lang="es-ES_tradnl" dirty="0"/>
              <a:t>SOFTWARE 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4349868"/>
            <a:ext cx="8915399" cy="1872803"/>
          </a:xfrm>
        </p:spPr>
        <p:txBody>
          <a:bodyPr>
            <a:normAutofit lnSpcReduction="1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Carácterísticas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802105"/>
            <a:ext cx="2928205" cy="389705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  <a:endParaRPr lang="es-ES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  <a:endParaRPr lang="es-ES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4468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4299904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Brizna</Template>
  <TotalTime>106</TotalTime>
  <Words>162</Words>
  <Application>Microsoft Office PowerPoint</Application>
  <PresentationFormat>Panorámica</PresentationFormat>
  <Paragraphs>44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Espiral</vt:lpstr>
      <vt:lpstr>SOFTWARE PRIVATIVO</vt:lpstr>
      <vt:lpstr>Introducción</vt:lpstr>
      <vt:lpstr>Origen</vt:lpstr>
      <vt:lpstr>Origen</vt:lpstr>
      <vt:lpstr>Origen</vt:lpstr>
      <vt:lpstr>Origen</vt:lpstr>
      <vt:lpstr>Origen</vt:lpstr>
      <vt:lpstr>Origen</vt:lpstr>
      <vt:lpstr>Tipos</vt:lpstr>
      <vt:lpstr>Carácterísticas</vt:lpstr>
      <vt:lpstr>Ventajas</vt:lpstr>
      <vt:lpstr>Desventajas</vt:lpstr>
      <vt:lpstr>Regulación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Gaspar</cp:lastModifiedBy>
  <cp:revision>10</cp:revision>
  <dcterms:created xsi:type="dcterms:W3CDTF">2016-11-30T17:00:38Z</dcterms:created>
  <dcterms:modified xsi:type="dcterms:W3CDTF">2016-12-01T09:32:38Z</dcterms:modified>
</cp:coreProperties>
</file>